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6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93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32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030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2894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39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029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2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8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09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24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49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7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80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55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88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48AD-336A-4466-BBFC-DCAB89806369}" type="datetimeFigureOut">
              <a:rPr lang="tr-TR" smtClean="0"/>
              <a:t>22.12.2023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6126FC-1643-4B2B-8AAD-F73B35FFE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61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KARNE GÜNÜ VE ARA TATİL İÇİN VELİLERE ÖNERİLER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ERKAN SARIUŞAK</a:t>
            </a:r>
          </a:p>
          <a:p>
            <a:pPr algn="ctr"/>
            <a:r>
              <a:rPr lang="tr-TR" dirty="0"/>
              <a:t>OKUL PSİKOLOJİK DANIŞMANI</a:t>
            </a:r>
          </a:p>
        </p:txBody>
      </p:sp>
    </p:spTree>
    <p:extLst>
      <p:ext uri="{BB962C8B-B14F-4D97-AF65-F5344CB8AC3E}">
        <p14:creationId xmlns:p14="http://schemas.microsoft.com/office/powerpoint/2010/main" val="15710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b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KARNE GÜNÜNÜN VE ARA TATİLİN ÖĞRENCİ VE SİZLER AÇISINDAN MUTLU VE HUZURLU GEÇMESİ DİLEĞİYLE</a:t>
            </a:r>
            <a:br>
              <a:rPr lang="tr-TR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85" y="1650380"/>
            <a:ext cx="9735015" cy="495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1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KARNE GÜNÜ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Karne günleri pek çok öğrenci için öğrencilik hayatının en önemli günlerinden biridir. Özellikle 1. sınıflar için bugün ilk karne heyecanının olması sebebiyle onlar açısından daha önemlidir.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07" y="3189249"/>
            <a:ext cx="8608741" cy="30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Karne Günü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Bazı öğrenciler için bugün sevinç kaynağı iken bazı öğrenciler için ise korku ve kaygıların olduğu bir gün olabilir.</a:t>
            </a:r>
          </a:p>
          <a:p>
            <a:r>
              <a:rPr lang="tr-TR" dirty="0"/>
              <a:t>Velilerin karneye yüklediği anlam ve öğrencilerinden beklentilerinin yüksek olması çocuklarda bu kaygılara sebep olabilir.</a:t>
            </a:r>
          </a:p>
          <a:p>
            <a:r>
              <a:rPr lang="tr-TR" dirty="0"/>
              <a:t>Çocukların karnesi velilerinin beklentilerinin altındaysa karne gününün akşamları evde kıyametler kopmasına sebep olmaktadır.</a:t>
            </a:r>
          </a:p>
          <a:p>
            <a:r>
              <a:rPr lang="tr-TR" dirty="0"/>
              <a:t>Çocuğun kendisini başarısız ve yetersiz hissetmesi çocukta psikolojik sorunlara sebep olabilir.</a:t>
            </a:r>
          </a:p>
          <a:p>
            <a:r>
              <a:rPr lang="tr-TR" dirty="0"/>
              <a:t>Çocuklarımızın bu süreci sağlıklı yaşaması için bizlere düşen görevler vardır. Gelin bunları birlikte inceleyim.</a:t>
            </a:r>
          </a:p>
        </p:txBody>
      </p:sp>
    </p:spTree>
    <p:extLst>
      <p:ext uri="{BB962C8B-B14F-4D97-AF65-F5344CB8AC3E}">
        <p14:creationId xmlns:p14="http://schemas.microsoft.com/office/powerpoint/2010/main" val="318284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KARNE GÜNÜ VELİNİN TAVRI NASIL OLMALI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Çocuğunuzu onu her yönüyle sevdiğinizi hissettirin ve onu olduğu gibi kabul edin.</a:t>
            </a:r>
          </a:p>
          <a:p>
            <a:r>
              <a:rPr lang="tr-TR" dirty="0"/>
              <a:t>Karne notlarının kötü olması öğrenciye olan sevginizi azaltmasın.</a:t>
            </a:r>
          </a:p>
          <a:p>
            <a:r>
              <a:rPr lang="tr-TR" dirty="0"/>
              <a:t>Karne notları beklentinizin altındaysa beklentilerinizi yeniden gözden geçirin.</a:t>
            </a:r>
          </a:p>
          <a:p>
            <a:r>
              <a:rPr lang="tr-TR" dirty="0"/>
              <a:t>Ortada bir başarısızlık varsa sebeplerini bulmaya çalışın, okul rehberlik servisi bu konuda yanınızdadır.</a:t>
            </a:r>
          </a:p>
          <a:p>
            <a:r>
              <a:rPr lang="tr-TR" dirty="0"/>
              <a:t>Öğrencinizi asla bir başka öğrenciyle veya kardeşiyle kıyaslamayın.</a:t>
            </a:r>
          </a:p>
          <a:p>
            <a:r>
              <a:rPr lang="tr-TR" dirty="0"/>
              <a:t>Her bireyin hayata ve olaylara bakış açıları farklıdır, zeka alanları, ilgileri ve yetenekleri farklıdır, bu yüzden öğrenciler arasında başarı farkları oluşur.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243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KARNE GÜNÜ VELİNİN TAVRI NASIL OLMALI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Karne öğrencinin karnesi olduğu kadar kısmen velisinin de karnesidir.</a:t>
            </a:r>
          </a:p>
          <a:p>
            <a:r>
              <a:rPr lang="tr-TR" dirty="0"/>
              <a:t>Başarıyı kabullendiğiniz gibi başarısızlığı da kabullenmek gerekir.</a:t>
            </a:r>
          </a:p>
          <a:p>
            <a:r>
              <a:rPr lang="tr-TR" dirty="0"/>
              <a:t>Belki yolumuzu veya tavrımızı , ders çalıştırma yöntemimizi değiştirirsek çocuğun başarısı artabilir.</a:t>
            </a:r>
          </a:p>
          <a:p>
            <a:r>
              <a:rPr lang="tr-TR" dirty="0"/>
              <a:t>Başarısının önünde engeller varsa( bilinçsiz sosyal medya kullanımı, ders çalışmayan arkadaş ortamı gibi) bu engellerle baş edebilmesi sağlanabilir.</a:t>
            </a:r>
          </a:p>
          <a:p>
            <a:r>
              <a:rPr lang="tr-TR" dirty="0"/>
              <a:t>Karnesi iyi gelen öğrenciler ödüllendirilmeli ve bu başarısını sürdürmesi açısından teşvik edilmeye devam edilmelidir.</a:t>
            </a:r>
          </a:p>
        </p:txBody>
      </p:sp>
    </p:spTree>
    <p:extLst>
      <p:ext uri="{BB962C8B-B14F-4D97-AF65-F5344CB8AC3E}">
        <p14:creationId xmlns:p14="http://schemas.microsoft.com/office/powerpoint/2010/main" val="393068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 TATİLİ NASIL DEĞERLENDİRİLMELİ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1.sınıfların ilk uzun tatilleri olduğu için tekrar ve yazma çalışmaları yapılmazsa unutabilirler. </a:t>
            </a:r>
          </a:p>
          <a:p>
            <a:r>
              <a:rPr lang="tr-TR" dirty="0"/>
              <a:t>Eğer okuma, yazma ve harfleri tanımayla ilgili problem varsa baştan veya eksik kaldığı yapamadığı noktaları tekrar etmelidir.</a:t>
            </a:r>
          </a:p>
          <a:p>
            <a:r>
              <a:rPr lang="tr-TR" dirty="0"/>
              <a:t>Eğer bir problem yoksa okuma ve yazma yapılarak unutmaması desteklenmelidir.</a:t>
            </a:r>
          </a:p>
          <a:p>
            <a:r>
              <a:rPr lang="tr-TR" dirty="0"/>
              <a:t>Öğretmenlerin verdiği ödevler etkinlikler birden yapmak yerine günlere bölerek yapmanız daha faydalı olacaktır.</a:t>
            </a:r>
          </a:p>
        </p:txBody>
      </p:sp>
    </p:spTree>
    <p:extLst>
      <p:ext uri="{BB962C8B-B14F-4D97-AF65-F5344CB8AC3E}">
        <p14:creationId xmlns:p14="http://schemas.microsoft.com/office/powerpoint/2010/main" val="82760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 TATİL NASIL DEĞERLENDİRİLMELİ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Diğer sınıflarda ise birinci döneme ait eksik öğrenmeler varsa karne notunda düşük olan dersler varsa bu konulara yoğunluk vererek çalışması daha faydalı olacaktır.</a:t>
            </a:r>
          </a:p>
          <a:p>
            <a:r>
              <a:rPr lang="tr-TR" dirty="0"/>
              <a:t>Eksik öğrenme yoksa geçmiş konularla ilgili soru çözebilir tekrar edebilir.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162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 TATİL İÇİN ETKİNLİK ÖNERİLERİ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Öğrencilere bir hedef konmalı, örnek olarak</a:t>
            </a:r>
          </a:p>
          <a:p>
            <a:r>
              <a:rPr lang="tr-TR" dirty="0"/>
              <a:t>1) Yemek tarifi öğrenip yemek yapabilir( yapabileceği, basit ama daha önce bilmediği)</a:t>
            </a:r>
          </a:p>
          <a:p>
            <a:r>
              <a:rPr lang="tr-TR" dirty="0"/>
              <a:t>2) Kaç kitap bitireceği ile ilgili . Örnek ara tatil boyunca 2 kitap okuyup anlatma görevi verilebilir.</a:t>
            </a:r>
          </a:p>
          <a:p>
            <a:r>
              <a:rPr lang="tr-TR" dirty="0"/>
              <a:t>3) Aile üyeleri ile birlikte doğa gezisi, evde film gecesi yapılabilir</a:t>
            </a:r>
          </a:p>
          <a:p>
            <a:r>
              <a:rPr lang="tr-TR" dirty="0"/>
              <a:t>4) Sokak hayvanları beslenebilir</a:t>
            </a:r>
          </a:p>
          <a:p>
            <a:r>
              <a:rPr lang="tr-TR" dirty="0"/>
              <a:t>5) Birlikte ev ve çevre temizliği yapılabilir</a:t>
            </a:r>
          </a:p>
          <a:p>
            <a:r>
              <a:rPr lang="tr-TR" dirty="0"/>
              <a:t>6) Çocuğun kendini mutlu, işe yarar ve sorumluluk kazanacağı gelişimine uygun herhangi bir etkinlik te olabilir. </a:t>
            </a:r>
          </a:p>
          <a:p>
            <a:r>
              <a:rPr lang="tr-TR" dirty="0"/>
              <a:t>7) Akıl ve zeka oyunları oynanabilir</a:t>
            </a:r>
          </a:p>
          <a:p>
            <a:r>
              <a:rPr lang="tr-TR" dirty="0"/>
              <a:t>8) Dikkat problemi yaşayan çocuklarla dikkat çalışmaları yapılabilir</a:t>
            </a:r>
          </a:p>
        </p:txBody>
      </p:sp>
    </p:spTree>
    <p:extLst>
      <p:ext uri="{BB962C8B-B14F-4D97-AF65-F5344CB8AC3E}">
        <p14:creationId xmlns:p14="http://schemas.microsoft.com/office/powerpoint/2010/main" val="277354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 TATİLDE NELERE DİKKAT EDİLMELİ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Uyku saatleri okul olduğu günlere göre çok esnetilmemeli</a:t>
            </a:r>
          </a:p>
          <a:p>
            <a:r>
              <a:rPr lang="tr-TR" dirty="0"/>
              <a:t>Tatilin bitmesine 3-4 gün kala okul saatlerine benzer şekilde uyku saatleri tekrar düzenlenmeli.</a:t>
            </a:r>
          </a:p>
          <a:p>
            <a:r>
              <a:rPr lang="tr-TR" dirty="0"/>
              <a:t>Teknolojiyle geçirilen zaman önceden koyduğunuz sınırları çok aşmamalı, aksi halde tekrar eski kullanma zamanlarına uyma konusunda problem yaratabilir.</a:t>
            </a:r>
          </a:p>
          <a:p>
            <a:r>
              <a:rPr lang="tr-TR" dirty="0"/>
              <a:t>Ders tekrarı varsa etkinlikleri günlere bölünerek, çocuğun dinlenme ve eğlenme zamanlarını engellemeyecek şekilde çalışması sağlanmalı.</a:t>
            </a:r>
          </a:p>
          <a:p>
            <a:r>
              <a:rPr lang="tr-TR" dirty="0"/>
              <a:t>Günün ilk saatleri ders çalışma konusunda daha verimli olduğundan öğleye kadar ders çalışması sağlanmalı, öğleden sonra serbest zaman geçirmesine müsaade edilebilir.</a:t>
            </a:r>
          </a:p>
        </p:txBody>
      </p:sp>
    </p:spTree>
    <p:extLst>
      <p:ext uri="{BB962C8B-B14F-4D97-AF65-F5344CB8AC3E}">
        <p14:creationId xmlns:p14="http://schemas.microsoft.com/office/powerpoint/2010/main" val="107762985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561</Words>
  <Application>Microsoft Office PowerPoint</Application>
  <PresentationFormat>Geniş ekran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Yüzeyler</vt:lpstr>
      <vt:lpstr>KARNE GÜNÜ VE ARA TATİL İÇİN VELİLERE ÖNERİLER</vt:lpstr>
      <vt:lpstr>KARNE GÜNÜ</vt:lpstr>
      <vt:lpstr>Karne Günü</vt:lpstr>
      <vt:lpstr>KARNE GÜNÜ VELİNİN TAVRI NASIL OLMALI</vt:lpstr>
      <vt:lpstr>KARNE GÜNÜ VELİNİN TAVRI NASIL OLMALI</vt:lpstr>
      <vt:lpstr>ARA TATİLİ NASIL DEĞERLENDİRİLMELİ</vt:lpstr>
      <vt:lpstr>ARA TATİL NASIL DEĞERLENDİRİLMELİ</vt:lpstr>
      <vt:lpstr>ARA TATİL İÇİN ETKİNLİK ÖNERİLERİ</vt:lpstr>
      <vt:lpstr>ARA TATİLDE NELERE DİKKAT EDİLMELİ</vt:lpstr>
      <vt:lpstr> KARNE GÜNÜNÜN VE ARA TATİLİN ÖĞRENCİ VE SİZLER AÇISINDAN MUTLU VE HUZURLU GEÇMESİ DİLEĞİYLE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KARNE GÜNÜ VE ARA TATİL İÇİN VELİLERE TAVSİYELER</dc:title>
  <dc:creator>Windows Kullanıcısı</dc:creator>
  <cp:lastModifiedBy>erkan sarıuşak</cp:lastModifiedBy>
  <cp:revision>27</cp:revision>
  <dcterms:created xsi:type="dcterms:W3CDTF">2023-01-19T06:40:04Z</dcterms:created>
  <dcterms:modified xsi:type="dcterms:W3CDTF">2023-12-22T08:07:18Z</dcterms:modified>
</cp:coreProperties>
</file>