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7030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047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18858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48288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3408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76241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264569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50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06956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3828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316832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9737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6463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57734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2A54C80-263E-416B-A8E0-580EDEADCBDC}" type="datetimeFigureOut">
              <a:rPr lang="en-US" dirty="0"/>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5044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01389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62320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953198-6F81-8AAC-A42B-C59F385A1613}"/>
              </a:ext>
            </a:extLst>
          </p:cNvPr>
          <p:cNvSpPr>
            <a:spLocks noGrp="1"/>
          </p:cNvSpPr>
          <p:nvPr>
            <p:ph type="ctrTitle"/>
          </p:nvPr>
        </p:nvSpPr>
        <p:spPr/>
        <p:txBody>
          <a:bodyPr/>
          <a:lstStyle/>
          <a:p>
            <a:r>
              <a:rPr lang="tr-TR" dirty="0"/>
              <a:t>TRAVMA SONRASI STRES BOZUKLUĞU</a:t>
            </a:r>
          </a:p>
        </p:txBody>
      </p:sp>
      <p:sp>
        <p:nvSpPr>
          <p:cNvPr id="3" name="Alt Başlık 2">
            <a:extLst>
              <a:ext uri="{FF2B5EF4-FFF2-40B4-BE49-F238E27FC236}">
                <a16:creationId xmlns:a16="http://schemas.microsoft.com/office/drawing/2014/main" id="{6FC3697D-FC92-B117-BB45-88D562273663}"/>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33370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D93FBE-D705-6AAE-CB10-458EA9B1E175}"/>
              </a:ext>
            </a:extLst>
          </p:cNvPr>
          <p:cNvSpPr>
            <a:spLocks noGrp="1"/>
          </p:cNvSpPr>
          <p:nvPr>
            <p:ph type="title"/>
          </p:nvPr>
        </p:nvSpPr>
        <p:spPr/>
        <p:txBody>
          <a:bodyPr/>
          <a:lstStyle/>
          <a:p>
            <a:r>
              <a:rPr lang="tr-TR" dirty="0"/>
              <a:t>TSSB NEDİR?</a:t>
            </a:r>
          </a:p>
        </p:txBody>
      </p:sp>
      <p:sp>
        <p:nvSpPr>
          <p:cNvPr id="3" name="İçerik Yer Tutucusu 2">
            <a:extLst>
              <a:ext uri="{FF2B5EF4-FFF2-40B4-BE49-F238E27FC236}">
                <a16:creationId xmlns:a16="http://schemas.microsoft.com/office/drawing/2014/main" id="{7952FFB1-D6B1-BF54-72FF-9DD30EA20F73}"/>
              </a:ext>
            </a:extLst>
          </p:cNvPr>
          <p:cNvSpPr>
            <a:spLocks noGrp="1"/>
          </p:cNvSpPr>
          <p:nvPr>
            <p:ph idx="1"/>
          </p:nvPr>
        </p:nvSpPr>
        <p:spPr/>
        <p:txBody>
          <a:bodyPr/>
          <a:lstStyle/>
          <a:p>
            <a:r>
              <a:rPr lang="tr-TR" dirty="0"/>
              <a:t>Kişiyi aşırı korkutan, dehşet içinde bırakan, çaresizlik yaratan, çoğu kez olağandışı ve beklenmedik olayların yol açtığı etkilere ruhsal travma diyoruz. İnsan hayatında sıkıntı ve üzüntü yaratan pek çok olay olur, ancak bunların tümü ruhsal travma yaratmaz.</a:t>
            </a:r>
          </a:p>
        </p:txBody>
      </p:sp>
    </p:spTree>
    <p:extLst>
      <p:ext uri="{BB962C8B-B14F-4D97-AF65-F5344CB8AC3E}">
        <p14:creationId xmlns:p14="http://schemas.microsoft.com/office/powerpoint/2010/main" val="48600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1BE6EF-6EA1-B8C3-5693-6B847C0F4C83}"/>
              </a:ext>
            </a:extLst>
          </p:cNvPr>
          <p:cNvSpPr>
            <a:spLocks noGrp="1"/>
          </p:cNvSpPr>
          <p:nvPr>
            <p:ph type="title"/>
          </p:nvPr>
        </p:nvSpPr>
        <p:spPr/>
        <p:txBody>
          <a:bodyPr/>
          <a:lstStyle/>
          <a:p>
            <a:r>
              <a:rPr lang="tr-TR" dirty="0"/>
              <a:t>Sebepleri Nelerdir?</a:t>
            </a:r>
          </a:p>
        </p:txBody>
      </p:sp>
      <p:sp>
        <p:nvSpPr>
          <p:cNvPr id="3" name="İçerik Yer Tutucusu 2">
            <a:extLst>
              <a:ext uri="{FF2B5EF4-FFF2-40B4-BE49-F238E27FC236}">
                <a16:creationId xmlns:a16="http://schemas.microsoft.com/office/drawing/2014/main" id="{6786D071-553B-0C66-DDA0-90B43F6144E4}"/>
              </a:ext>
            </a:extLst>
          </p:cNvPr>
          <p:cNvSpPr>
            <a:spLocks noGrp="1"/>
          </p:cNvSpPr>
          <p:nvPr>
            <p:ph idx="1"/>
          </p:nvPr>
        </p:nvSpPr>
        <p:spPr/>
        <p:txBody>
          <a:bodyPr/>
          <a:lstStyle/>
          <a:p>
            <a:r>
              <a:rPr lang="tr-TR" dirty="0"/>
              <a:t>Bilinen travma türleri şöyle sıralanabilir:
* Doğal afetler (deprem, sel, yangın)
* İnsan eliyle yapılan travmalar (savaş, işkence, tecavüz)
* Kazalar (iş, trafik)
* Beklenmedik ölümler 
* Ciddi-ölümcül hastalıklara yakalanma</a:t>
            </a:r>
          </a:p>
          <a:p>
            <a:r>
              <a:rPr lang="tr-TR" dirty="0"/>
              <a:t>Gibi zorlayıcı ve zorlayıcı yaşam olayları sebep olabilir.</a:t>
            </a:r>
          </a:p>
          <a:p>
            <a:r>
              <a:rPr lang="tr-TR" dirty="0"/>
              <a:t>Doğrudan yaşadığımız gibi tanık olduğumuz olaylar da sebep olabilir.</a:t>
            </a:r>
          </a:p>
        </p:txBody>
      </p:sp>
    </p:spTree>
    <p:extLst>
      <p:ext uri="{BB962C8B-B14F-4D97-AF65-F5344CB8AC3E}">
        <p14:creationId xmlns:p14="http://schemas.microsoft.com/office/powerpoint/2010/main" val="1984139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6EFD75-CC83-58AE-7676-B6AD37348EDA}"/>
              </a:ext>
            </a:extLst>
          </p:cNvPr>
          <p:cNvSpPr>
            <a:spLocks noGrp="1"/>
          </p:cNvSpPr>
          <p:nvPr>
            <p:ph type="title"/>
          </p:nvPr>
        </p:nvSpPr>
        <p:spPr/>
        <p:txBody>
          <a:bodyPr/>
          <a:lstStyle/>
          <a:p>
            <a:r>
              <a:rPr lang="tr-TR" dirty="0"/>
              <a:t>Belirtileri Nelerdir ?</a:t>
            </a:r>
          </a:p>
        </p:txBody>
      </p:sp>
      <p:sp>
        <p:nvSpPr>
          <p:cNvPr id="3" name="İçerik Yer Tutucusu 2">
            <a:extLst>
              <a:ext uri="{FF2B5EF4-FFF2-40B4-BE49-F238E27FC236}">
                <a16:creationId xmlns:a16="http://schemas.microsoft.com/office/drawing/2014/main" id="{AE9363D7-4C0F-E7AE-ED40-7C0B9E6FA4A5}"/>
              </a:ext>
            </a:extLst>
          </p:cNvPr>
          <p:cNvSpPr>
            <a:spLocks noGrp="1"/>
          </p:cNvSpPr>
          <p:nvPr>
            <p:ph idx="1"/>
          </p:nvPr>
        </p:nvSpPr>
        <p:spPr/>
        <p:txBody>
          <a:bodyPr>
            <a:normAutofit fontScale="85000" lnSpcReduction="20000"/>
          </a:bodyPr>
          <a:lstStyle/>
          <a:p>
            <a:r>
              <a:rPr lang="tr-TR" dirty="0"/>
              <a:t>Uykusuzluk,
kabuslar,
olayla ilgili anıların rahatsız edici biçimde sık sık hatırlanması,
sürekli olarak olayın tekrarlanacağı korkusu ve bu nedenle diken üstünde hissetme,
kolay irkilme,
çabuk sinirlenme,
gelecekle ilgili plan yapamama,
yabancılaşma (başkaları beni veya yaşadıklarımı anlamıyor hissi),
olayı hatırlatan durumlarda huzursuz olma ve bu durumlardan kaçınma görülür</a:t>
            </a:r>
          </a:p>
          <a:p>
            <a:r>
              <a:rPr lang="tr-TR" dirty="0"/>
              <a:t>Bu belirtiler ortalama 1 aydan uzun sürüyorsa ve hiç azalma olmamışsa TSSB var diyebiliriz</a:t>
            </a:r>
          </a:p>
        </p:txBody>
      </p:sp>
    </p:spTree>
    <p:extLst>
      <p:ext uri="{BB962C8B-B14F-4D97-AF65-F5344CB8AC3E}">
        <p14:creationId xmlns:p14="http://schemas.microsoft.com/office/powerpoint/2010/main" val="1715185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C315B2-96DB-15CA-1CBD-DA8C85A1E93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6386155-CD10-C1CD-6E65-1B202CCCB340}"/>
              </a:ext>
            </a:extLst>
          </p:cNvPr>
          <p:cNvSpPr>
            <a:spLocks noGrp="1"/>
          </p:cNvSpPr>
          <p:nvPr>
            <p:ph idx="1"/>
          </p:nvPr>
        </p:nvSpPr>
        <p:spPr/>
        <p:txBody>
          <a:bodyPr/>
          <a:lstStyle/>
          <a:p>
            <a:r>
              <a:rPr lang="tr-TR" dirty="0"/>
              <a:t>Bu konuda problem yaşadığını düşünen  ve profesyonel destek almak isteyen varsa;</a:t>
            </a:r>
          </a:p>
          <a:p>
            <a:r>
              <a:rPr lang="tr-TR" dirty="0"/>
              <a:t>Pazartesi, Salı ve Çarşamba günü </a:t>
            </a:r>
            <a:r>
              <a:rPr lang="tr-TR" dirty="0" err="1"/>
              <a:t>Diyap</a:t>
            </a:r>
            <a:r>
              <a:rPr lang="tr-TR" dirty="0"/>
              <a:t> Ağa İlkokulu Rehberlik Servisine</a:t>
            </a:r>
          </a:p>
          <a:p>
            <a:r>
              <a:rPr lang="tr-TR" dirty="0"/>
              <a:t>Perşembe ve Cuma günü Latif </a:t>
            </a:r>
            <a:r>
              <a:rPr lang="tr-TR" dirty="0" err="1"/>
              <a:t>Büyükdağ</a:t>
            </a:r>
            <a:r>
              <a:rPr lang="tr-TR" dirty="0"/>
              <a:t> ilkokulu Rehberlik servisine</a:t>
            </a:r>
          </a:p>
          <a:p>
            <a:r>
              <a:rPr lang="tr-TR" dirty="0"/>
              <a:t>Saat 9 ve 12 arasında gelip ön </a:t>
            </a:r>
            <a:r>
              <a:rPr lang="tr-TR" dirty="0" err="1"/>
              <a:t>görüsme</a:t>
            </a:r>
            <a:r>
              <a:rPr lang="tr-TR" dirty="0"/>
              <a:t> ve randevu kaydı oluşturabilirler</a:t>
            </a:r>
          </a:p>
        </p:txBody>
      </p:sp>
    </p:spTree>
    <p:extLst>
      <p:ext uri="{BB962C8B-B14F-4D97-AF65-F5344CB8AC3E}">
        <p14:creationId xmlns:p14="http://schemas.microsoft.com/office/powerpoint/2010/main" val="3244601045"/>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Geniş ekran</PresentationFormat>
  <Slides>5</Slides>
  <Notes>0</Notes>
  <HiddenSlides>0</HiddenSlide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Yüzeyler</vt:lpstr>
      <vt:lpstr>TRAVMA SONRASI STRES BOZUKLUĞU</vt:lpstr>
      <vt:lpstr>TSSB NEDİR?</vt:lpstr>
      <vt:lpstr>Sebepleri Nelerdir?</vt:lpstr>
      <vt:lpstr>Belirtileri Nelerdir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TRAVMA SONRASI STRES BOZUKLUĞU</dc:title>
  <dc:creator>erkan sarıuşak</dc:creator>
  <cp:lastModifiedBy>erkan sarıuşak</cp:lastModifiedBy>
  <cp:revision>2</cp:revision>
  <dcterms:created xsi:type="dcterms:W3CDTF">2023-03-05T10:27:27Z</dcterms:created>
  <dcterms:modified xsi:type="dcterms:W3CDTF">2023-12-22T08:11:40Z</dcterms:modified>
</cp:coreProperties>
</file>